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8" r:id="rId2"/>
    <p:sldId id="273" r:id="rId3"/>
    <p:sldId id="279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CD5"/>
    <a:srgbClr val="301216"/>
    <a:srgbClr val="3E3D3D"/>
    <a:srgbClr val="782E38"/>
    <a:srgbClr val="6C8889"/>
    <a:srgbClr val="578A83"/>
    <a:srgbClr val="A92427"/>
    <a:srgbClr val="F0D8DB"/>
    <a:srgbClr val="DEA6AE"/>
    <a:srgbClr val="BF5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2" autoAdjust="0"/>
    <p:restoredTop sz="86467" autoAdjust="0"/>
  </p:normalViewPr>
  <p:slideViewPr>
    <p:cSldViewPr snapToGrid="0">
      <p:cViewPr varScale="1">
        <p:scale>
          <a:sx n="48" d="100"/>
          <a:sy n="48" d="100"/>
        </p:scale>
        <p:origin x="1332" y="276"/>
      </p:cViewPr>
      <p:guideLst/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A32F8-0972-4D30-B44D-4886AAA9322D}" type="datetimeFigureOut">
              <a:rPr lang="pt-BR" smtClean="0"/>
              <a:t>14/11/2025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CC4FB-946A-473A-8EE8-35CD131C92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39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E85989-F5E5-3BA2-5427-FE252CECB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A4ED9F-B545-F38C-B09B-F3ECF6282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2C9923-8849-0DA5-93EB-6557AD574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4FB2-397A-44DE-811B-E3C993D5C513}" type="datetimeFigureOut">
              <a:rPr lang="pt-BR" smtClean="0"/>
              <a:t>14/11/2025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2E951B-C9A8-F708-F015-18CE05283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49BA3B-EFD8-D279-FD29-C407D5E1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B84F-3C23-4B52-976C-0037BDF2F3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50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2D87C-A40E-B000-5B3A-B995E0B17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2CC5E1-B13F-A00C-D4CA-9DA2ED71C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45D00F-B07E-D3E0-D81F-899E3390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4FB2-397A-44DE-811B-E3C993D5C513}" type="datetimeFigureOut">
              <a:rPr lang="pt-BR" smtClean="0"/>
              <a:t>14/11/2025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A5EDA4-07CD-7E19-7D78-AF47C9B7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FDBA4C-522D-73DB-4164-CABC87F9D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B84F-3C23-4B52-976C-0037BDF2F3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922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9DD2AD7-EE7A-0A55-341A-F12D67F0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8990221-40B2-9FFF-E4A2-29B0F5057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855C35-ECED-6518-8C0A-9FCD2CC7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4FB2-397A-44DE-811B-E3C993D5C513}" type="datetimeFigureOut">
              <a:rPr lang="pt-BR" smtClean="0"/>
              <a:t>14/11/2025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3FD0DC-A583-4EE7-FFF9-339957F1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C2F1E8-DF1B-4693-2E6A-A8EC230C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B84F-3C23-4B52-976C-0037BDF2F3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405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2987DD-172E-FE96-096D-1068EB487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E5E69E-C2A0-BBB5-AEAE-2DDF839B1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51445F-194A-B8C0-E13E-DD8FAA16D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4FB2-397A-44DE-811B-E3C993D5C513}" type="datetimeFigureOut">
              <a:rPr lang="pt-BR" smtClean="0"/>
              <a:t>14/11/2025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50FFA4-A86B-356B-4F21-9D5B941BD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1C7BA7-4E4A-7561-33B1-9B8DAD27D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B84F-3C23-4B52-976C-0037BDF2F3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021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25B26-2B7A-C04A-B865-CDB454E9A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1D038C-D36C-FB29-CE62-5D46E7FCE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AD4B9A-CEE3-DA94-74C7-66E8C24CC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4FB2-397A-44DE-811B-E3C993D5C513}" type="datetimeFigureOut">
              <a:rPr lang="pt-BR" smtClean="0"/>
              <a:t>14/11/2025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EDAE3-0C06-65D5-9167-A2545CB9F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2AEFC6-8843-9127-A1B5-260093227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B84F-3C23-4B52-976C-0037BDF2F3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75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3C348E-8ACB-B93B-8B1C-AC15DE680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17A131-663A-D1A6-2549-DAE5B96148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B207C59-7FBE-5E6A-7967-CB2348680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3926A99-2B2E-608F-65F0-C271BAED0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4FB2-397A-44DE-811B-E3C993D5C513}" type="datetimeFigureOut">
              <a:rPr lang="pt-BR" smtClean="0"/>
              <a:t>14/11/2025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DB8E159-D7B1-3D37-DCB8-DA1C3E15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1804FDA-846E-A199-75B0-DB632C979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B84F-3C23-4B52-976C-0037BDF2F3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123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A36340-2EA3-3149-BC55-054128EF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DD0517B-B6CE-D69F-60F3-50E09FF08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8F842A0-3932-2562-1253-A475451A8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C9C9B8A-5E5A-2AFA-A947-2E7B082EC3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7D2A5CB-3B1D-60A1-C1C1-C9D5DF9278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7538360-EEDA-C728-9F18-B1829804E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4FB2-397A-44DE-811B-E3C993D5C513}" type="datetimeFigureOut">
              <a:rPr lang="pt-BR" smtClean="0"/>
              <a:t>14/11/2025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C351A66-ADF2-083F-93C5-83BE0E5D7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9F8956D-9DD6-5608-CA9F-FF5EC689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B84F-3C23-4B52-976C-0037BDF2F3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849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7F7A7-9C4A-BB38-2654-EA4B7968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3BA8081-B34C-A3AE-582B-DB456F6F1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4FB2-397A-44DE-811B-E3C993D5C513}" type="datetimeFigureOut">
              <a:rPr lang="pt-BR" smtClean="0"/>
              <a:t>14/11/2025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93A17B9-A39B-E479-3A6A-FB00D0A88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4D314D9-AC79-CB9A-FB02-ABB0D7CB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B84F-3C23-4B52-976C-0037BDF2F3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804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1E0D863-7808-19F3-46AE-B06F3790D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4FB2-397A-44DE-811B-E3C993D5C513}" type="datetimeFigureOut">
              <a:rPr lang="pt-BR" smtClean="0"/>
              <a:t>14/11/2025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33BF051-4785-4BD0-3434-D20A01174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68C7F1D-8977-2C0E-7514-51AC77542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B84F-3C23-4B52-976C-0037BDF2F3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986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052E7-9998-9ED5-9B67-98A5EBAE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FCCF7E-EF06-C3F4-F056-3C9CA9C62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CD15614-DA4E-ADF9-F066-F4CB4A76D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278606-6942-03CA-F3E5-F6C55A4AD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4FB2-397A-44DE-811B-E3C993D5C513}" type="datetimeFigureOut">
              <a:rPr lang="pt-BR" smtClean="0"/>
              <a:t>14/11/2025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C48140E-6A8F-EA1E-2251-7ABFC1A2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26A5969-416E-3D5E-C09E-77F835CDE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B84F-3C23-4B52-976C-0037BDF2F3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237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F6EC5-65E4-1DF8-45C1-86D4DAD9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3540ABF-5B73-5626-61B8-CDFD43B775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BB624FE-6DB8-E561-53A1-133B9CFB1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08FFC8B-05E0-BFEC-61EE-389E41F2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4FB2-397A-44DE-811B-E3C993D5C513}" type="datetimeFigureOut">
              <a:rPr lang="pt-BR" smtClean="0"/>
              <a:t>14/11/2025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4DE1D16-8F9F-F173-533F-1D049064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87F2766-786D-9D54-E594-C04A885FB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B84F-3C23-4B52-976C-0037BDF2F3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75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1231901-089C-4D6B-ADD2-852079CD4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2FC374A-5E1F-06F5-2D63-8D0F3BAAD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4A23DC-9C68-77B9-87A9-F84756AFC0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404FB2-397A-44DE-811B-E3C993D5C513}" type="datetimeFigureOut">
              <a:rPr lang="pt-BR" smtClean="0"/>
              <a:t>14/11/2025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A74AD3-6CF4-2624-2E58-2B1A661BD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C42114-D15F-4BF9-1994-21BA6ECC1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EDB84F-3C23-4B52-976C-0037BDF2F3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408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A217614-2DB7-4E6E-1749-8C42FA64F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2643A60-4B92-068F-0FD3-E353D38F64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60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29748-BDB3-E62B-899E-061010A70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0D44414B-C919-2C46-7C91-81F05C6A2B8A}"/>
              </a:ext>
            </a:extLst>
          </p:cNvPr>
          <p:cNvSpPr txBox="1"/>
          <p:nvPr/>
        </p:nvSpPr>
        <p:spPr>
          <a:xfrm>
            <a:off x="1459864" y="1308869"/>
            <a:ext cx="8362561" cy="6872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31"/>
              </a:lnSpc>
            </a:pPr>
            <a:r>
              <a:rPr lang="en-US" sz="4400" b="1" spc="43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T Rounds Condensed"/>
                <a:cs typeface="TT Rounds Condensed"/>
                <a:sym typeface="TT Rounds Condensed"/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1283137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94ACF-99D5-D679-5CC3-7B0148A61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79EA44AB-B8E7-98E1-2C13-A2A40D953185}"/>
              </a:ext>
            </a:extLst>
          </p:cNvPr>
          <p:cNvSpPr txBox="1"/>
          <p:nvPr/>
        </p:nvSpPr>
        <p:spPr>
          <a:xfrm>
            <a:off x="1459865" y="1308869"/>
            <a:ext cx="732536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31"/>
              </a:lnSpc>
            </a:pPr>
            <a:r>
              <a:rPr lang="en-US" sz="4693" b="1" spc="43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T Rounds Condensed"/>
                <a:cs typeface="TT Rounds Condensed"/>
                <a:sym typeface="TT Rounds Condensed"/>
              </a:rPr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48133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7407D9-98A8-9363-5DDF-95F848890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409F6E7-8C68-CC1D-4A2E-25594B959F00}"/>
              </a:ext>
            </a:extLst>
          </p:cNvPr>
          <p:cNvSpPr txBox="1"/>
          <p:nvPr/>
        </p:nvSpPr>
        <p:spPr>
          <a:xfrm>
            <a:off x="1459865" y="1308869"/>
            <a:ext cx="7325360" cy="773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31"/>
              </a:lnSpc>
            </a:pPr>
            <a:r>
              <a:rPr lang="en-US" sz="6600" b="1" spc="43" dirty="0">
                <a:solidFill>
                  <a:srgbClr val="3E3D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T Rounds Condensed"/>
                <a:cs typeface="TT Rounds Condensed"/>
                <a:sym typeface="TT Rounds Condensed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565803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9E3789-29B1-C032-2271-D2FC405D8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88A1B391-CE72-F285-156B-749A6B3D718E}"/>
              </a:ext>
            </a:extLst>
          </p:cNvPr>
          <p:cNvSpPr txBox="1"/>
          <p:nvPr/>
        </p:nvSpPr>
        <p:spPr>
          <a:xfrm>
            <a:off x="1459865" y="1308869"/>
            <a:ext cx="7325360" cy="666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31"/>
              </a:lnSpc>
            </a:pPr>
            <a:r>
              <a:rPr lang="en-US" sz="3600" b="1" spc="43" dirty="0">
                <a:solidFill>
                  <a:srgbClr val="3E3D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T Rounds Condensed"/>
                <a:cs typeface="TT Rounds Condensed"/>
                <a:sym typeface="TT Rounds Condensed"/>
              </a:rPr>
              <a:t>SEU NOME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A55DCD55-F1E7-197B-8494-D5AE8D7A1623}"/>
              </a:ext>
            </a:extLst>
          </p:cNvPr>
          <p:cNvSpPr txBox="1"/>
          <p:nvPr/>
        </p:nvSpPr>
        <p:spPr>
          <a:xfrm>
            <a:off x="1459864" y="2331082"/>
            <a:ext cx="8215077" cy="660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31"/>
              </a:lnSpc>
            </a:pPr>
            <a:r>
              <a:rPr lang="en-US" sz="3600" b="1" spc="43" dirty="0">
                <a:solidFill>
                  <a:srgbClr val="3E3D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T Rounds Condensed"/>
                <a:cs typeface="TT Rounds Condensed"/>
                <a:sym typeface="TT Rounds Condensed"/>
              </a:rPr>
              <a:t>NOME DO(A) ORIENTADOR(A)</a:t>
            </a:r>
          </a:p>
        </p:txBody>
      </p:sp>
    </p:spTree>
    <p:extLst>
      <p:ext uri="{BB962C8B-B14F-4D97-AF65-F5344CB8AC3E}">
        <p14:creationId xmlns:p14="http://schemas.microsoft.com/office/powerpoint/2010/main" val="952390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1F155-2DEB-2542-4E19-349454EDC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14CCC5E6-1ED9-2361-6DEC-5BED03610BC9}"/>
              </a:ext>
            </a:extLst>
          </p:cNvPr>
          <p:cNvSpPr txBox="1"/>
          <p:nvPr/>
        </p:nvSpPr>
        <p:spPr>
          <a:xfrm>
            <a:off x="1459864" y="1308869"/>
            <a:ext cx="10198735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31"/>
              </a:lnSpc>
            </a:pPr>
            <a:r>
              <a:rPr lang="en-US" sz="4693" b="1" spc="43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T Rounds Condensed"/>
                <a:cs typeface="TT Rounds Condensed"/>
                <a:sym typeface="TT Rounds Condensed"/>
              </a:rPr>
              <a:t>JUSTIFICATIVA/</a:t>
            </a:r>
          </a:p>
          <a:p>
            <a:pPr>
              <a:lnSpc>
                <a:spcPts val="5631"/>
              </a:lnSpc>
            </a:pPr>
            <a:r>
              <a:rPr lang="en-US" sz="4693" b="1" spc="43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T Rounds Condensed"/>
                <a:cs typeface="TT Rounds Condensed"/>
                <a:sym typeface="TT Rounds Condensed"/>
              </a:rPr>
              <a:t>APRESENTAÇÃO/</a:t>
            </a:r>
          </a:p>
          <a:p>
            <a:pPr>
              <a:lnSpc>
                <a:spcPts val="5631"/>
              </a:lnSpc>
            </a:pPr>
            <a:r>
              <a:rPr lang="en-US" sz="4693" b="1" spc="43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T Rounds Condensed"/>
                <a:cs typeface="TT Rounds Condensed"/>
                <a:sym typeface="TT Rounds Condensed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2365086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F5086-1249-2530-9918-3D165A0AF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2CDB027-708C-CCE2-D689-1451FAA065D0}"/>
              </a:ext>
            </a:extLst>
          </p:cNvPr>
          <p:cNvSpPr txBox="1"/>
          <p:nvPr/>
        </p:nvSpPr>
        <p:spPr>
          <a:xfrm>
            <a:off x="1459865" y="1308869"/>
            <a:ext cx="732536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31"/>
              </a:lnSpc>
            </a:pPr>
            <a:r>
              <a:rPr lang="en-US" sz="4693" b="1" spc="43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T Rounds Condensed"/>
                <a:cs typeface="TT Rounds Condensed"/>
                <a:sym typeface="TT Rounds Condensed"/>
              </a:rPr>
              <a:t>OBJETIVO GERAL</a:t>
            </a:r>
          </a:p>
        </p:txBody>
      </p:sp>
    </p:spTree>
    <p:extLst>
      <p:ext uri="{BB962C8B-B14F-4D97-AF65-F5344CB8AC3E}">
        <p14:creationId xmlns:p14="http://schemas.microsoft.com/office/powerpoint/2010/main" val="3533125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8CE86-B39F-280B-3624-6CA7C287C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EAEC2F7-A850-6623-18C5-08FD006F75AC}"/>
              </a:ext>
            </a:extLst>
          </p:cNvPr>
          <p:cNvSpPr txBox="1"/>
          <p:nvPr/>
        </p:nvSpPr>
        <p:spPr>
          <a:xfrm>
            <a:off x="1459865" y="1308869"/>
            <a:ext cx="732536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31"/>
              </a:lnSpc>
            </a:pPr>
            <a:r>
              <a:rPr lang="en-US" sz="4693" b="1" spc="43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T Rounds Condensed"/>
                <a:cs typeface="TT Rounds Condensed"/>
                <a:sym typeface="TT Rounds Condensed"/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2848725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DCBF1-B3E5-C524-4051-0EAF31C90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1B81F7A5-BFE4-B1C4-BDC3-9874434D714B}"/>
              </a:ext>
            </a:extLst>
          </p:cNvPr>
          <p:cNvSpPr txBox="1"/>
          <p:nvPr/>
        </p:nvSpPr>
        <p:spPr>
          <a:xfrm>
            <a:off x="1459865" y="1308869"/>
            <a:ext cx="732536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31"/>
              </a:lnSpc>
            </a:pPr>
            <a:r>
              <a:rPr lang="en-US" sz="4693" b="1" spc="43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T Rounds Condensed"/>
                <a:cs typeface="TT Rounds Condensed"/>
                <a:sym typeface="TT Rounds Condensed"/>
              </a:rPr>
              <a:t>DESENVOLVIMENTO</a:t>
            </a:r>
          </a:p>
        </p:txBody>
      </p:sp>
    </p:spTree>
    <p:extLst>
      <p:ext uri="{BB962C8B-B14F-4D97-AF65-F5344CB8AC3E}">
        <p14:creationId xmlns:p14="http://schemas.microsoft.com/office/powerpoint/2010/main" val="1819775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C99D6-B825-453D-335F-19E4F6A27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B29A46-2CB5-5395-C248-111B1429A84E}"/>
              </a:ext>
            </a:extLst>
          </p:cNvPr>
          <p:cNvSpPr txBox="1"/>
          <p:nvPr/>
        </p:nvSpPr>
        <p:spPr>
          <a:xfrm>
            <a:off x="1459865" y="1308869"/>
            <a:ext cx="732536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31"/>
              </a:lnSpc>
            </a:pPr>
            <a:r>
              <a:rPr lang="en-US" sz="4693" b="1" spc="43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T Rounds Condensed"/>
                <a:cs typeface="TT Rounds Condensed"/>
                <a:sym typeface="TT Rounds Condensed"/>
              </a:rPr>
              <a:t>DESENVOLVIMENTO</a:t>
            </a:r>
          </a:p>
        </p:txBody>
      </p:sp>
    </p:spTree>
    <p:extLst>
      <p:ext uri="{BB962C8B-B14F-4D97-AF65-F5344CB8AC3E}">
        <p14:creationId xmlns:p14="http://schemas.microsoft.com/office/powerpoint/2010/main" val="4013036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4DD65-519E-A5E6-EF8C-F0D4B71B1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9AB8EF-6C02-4F1A-87A6-3F15358EA262}"/>
              </a:ext>
            </a:extLst>
          </p:cNvPr>
          <p:cNvSpPr txBox="1"/>
          <p:nvPr/>
        </p:nvSpPr>
        <p:spPr>
          <a:xfrm>
            <a:off x="1459865" y="1308869"/>
            <a:ext cx="732536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31"/>
              </a:lnSpc>
            </a:pPr>
            <a:r>
              <a:rPr lang="en-US" sz="4693" b="1" spc="43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T Rounds Condensed"/>
                <a:cs typeface="TT Rounds Condensed"/>
                <a:sym typeface="TT Rounds Condensed"/>
              </a:rPr>
              <a:t>DESENVOLVIMENTO</a:t>
            </a:r>
          </a:p>
        </p:txBody>
      </p:sp>
    </p:spTree>
    <p:extLst>
      <p:ext uri="{BB962C8B-B14F-4D97-AF65-F5344CB8AC3E}">
        <p14:creationId xmlns:p14="http://schemas.microsoft.com/office/powerpoint/2010/main" val="13128699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26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Arial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Paulo Brito</dc:creator>
  <cp:lastModifiedBy>Paulo Brito</cp:lastModifiedBy>
  <cp:revision>8</cp:revision>
  <dcterms:created xsi:type="dcterms:W3CDTF">2025-10-25T22:56:52Z</dcterms:created>
  <dcterms:modified xsi:type="dcterms:W3CDTF">2025-11-14T14:38:58Z</dcterms:modified>
</cp:coreProperties>
</file>